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60"/>
  </p:notesMasterIdLst>
  <p:sldIdLst>
    <p:sldId id="467" r:id="rId9"/>
    <p:sldId id="257" r:id="rId10"/>
    <p:sldId id="260" r:id="rId11"/>
    <p:sldId id="465" r:id="rId12"/>
    <p:sldId id="418" r:id="rId13"/>
    <p:sldId id="466" r:id="rId14"/>
    <p:sldId id="296" r:id="rId15"/>
    <p:sldId id="287" r:id="rId16"/>
    <p:sldId id="291" r:id="rId17"/>
    <p:sldId id="301" r:id="rId18"/>
    <p:sldId id="292" r:id="rId19"/>
    <p:sldId id="293" r:id="rId20"/>
    <p:sldId id="449" r:id="rId21"/>
    <p:sldId id="458" r:id="rId22"/>
    <p:sldId id="445" r:id="rId23"/>
    <p:sldId id="464" r:id="rId24"/>
    <p:sldId id="275" r:id="rId25"/>
    <p:sldId id="288" r:id="rId26"/>
    <p:sldId id="447" r:id="rId27"/>
    <p:sldId id="294" r:id="rId28"/>
    <p:sldId id="289" r:id="rId29"/>
    <p:sldId id="302" r:id="rId30"/>
    <p:sldId id="262" r:id="rId31"/>
    <p:sldId id="263" r:id="rId32"/>
    <p:sldId id="264" r:id="rId33"/>
    <p:sldId id="265" r:id="rId34"/>
    <p:sldId id="283" r:id="rId35"/>
    <p:sldId id="277" r:id="rId36"/>
    <p:sldId id="267" r:id="rId37"/>
    <p:sldId id="268" r:id="rId38"/>
    <p:sldId id="269" r:id="rId39"/>
    <p:sldId id="270" r:id="rId40"/>
    <p:sldId id="271" r:id="rId41"/>
    <p:sldId id="280" r:id="rId42"/>
    <p:sldId id="272" r:id="rId43"/>
    <p:sldId id="274" r:id="rId44"/>
    <p:sldId id="273" r:id="rId45"/>
    <p:sldId id="297" r:id="rId46"/>
    <p:sldId id="305" r:id="rId47"/>
    <p:sldId id="279" r:id="rId48"/>
    <p:sldId id="299" r:id="rId49"/>
    <p:sldId id="284" r:id="rId50"/>
    <p:sldId id="285" r:id="rId51"/>
    <p:sldId id="295" r:id="rId52"/>
    <p:sldId id="298" r:id="rId53"/>
    <p:sldId id="311" r:id="rId54"/>
    <p:sldId id="443" r:id="rId55"/>
    <p:sldId id="258" r:id="rId56"/>
    <p:sldId id="414" r:id="rId57"/>
    <p:sldId id="439" r:id="rId58"/>
    <p:sldId id="46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d="{2A0C6826-27F7-4958-B044-2F301DDAEA4A}">
          <p14:sldIdLst>
            <p14:sldId id="467"/>
            <p14:sldId id="257"/>
            <p14:sldId id="260"/>
          </p14:sldIdLst>
        </p14:sectio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208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Right now the </a:t>
            </a:r>
            <a:r>
              <a:rPr lang="en-US" b="1" i="0" dirty="0">
                <a:solidFill>
                  <a:srgbClr val="171717"/>
                </a:solidFill>
                <a:effectLst/>
                <a:latin typeface="Segoe UI" panose="020B0502040204020203" pitchFamily="34" charset="0"/>
              </a:rPr>
              <a:t>Exam AZ-140: Configuring and Operating Windows Virtual Desktop on Microsoft Azure </a:t>
            </a:r>
            <a:r>
              <a:rPr lang="en-US" b="0" i="0" dirty="0">
                <a:solidFill>
                  <a:srgbClr val="171717"/>
                </a:solidFill>
                <a:effectLst/>
                <a:latin typeface="Segoe UI" panose="020B0502040204020203" pitchFamily="34" charset="0"/>
              </a:rPr>
              <a:t>is in beta.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6/24/2021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6/24/2021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6/24/2021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6/24/2021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6/24/2021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6/24/2021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ata-anz.sessionize.com/" TargetMode="External"/><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4.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9F30B-AFD5-44F3-A862-6117312DF8CF}"/>
              </a:ext>
            </a:extLst>
          </p:cNvPr>
          <p:cNvSpPr txBox="1"/>
          <p:nvPr/>
        </p:nvSpPr>
        <p:spPr>
          <a:xfrm>
            <a:off x="2856000" y="278100"/>
            <a:ext cx="6480000" cy="1815882"/>
          </a:xfrm>
          <a:prstGeom prst="rect">
            <a:avLst/>
          </a:prstGeom>
          <a:noFill/>
        </p:spPr>
        <p:txBody>
          <a:bodyPr wrap="square" rtlCol="0">
            <a:spAutoFit/>
          </a:bodyPr>
          <a:lstStyle/>
          <a:p>
            <a:pPr algn="ctr"/>
            <a:r>
              <a:rPr lang="en-AU" sz="7200" b="1" dirty="0"/>
              <a:t>Data ANZ</a:t>
            </a:r>
          </a:p>
          <a:p>
            <a:pPr algn="ctr"/>
            <a:r>
              <a:rPr lang="en-AU" sz="4000" dirty="0"/>
              <a:t>Sponsored By</a:t>
            </a:r>
          </a:p>
        </p:txBody>
      </p:sp>
      <p:pic>
        <p:nvPicPr>
          <p:cNvPr id="6" name="Picture 5" descr="Logo&#10;&#10;Description automatically generated">
            <a:extLst>
              <a:ext uri="{FF2B5EF4-FFF2-40B4-BE49-F238E27FC236}">
                <a16:creationId xmlns:a16="http://schemas.microsoft.com/office/drawing/2014/main" id="{A169E983-3BBF-44DC-A277-84A8398E94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710" y="2529000"/>
            <a:ext cx="1947425" cy="1800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BCFF812-F7ED-4938-A4D8-E13768562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4" y="2529000"/>
            <a:ext cx="2514096" cy="1800000"/>
          </a:xfrm>
          <a:prstGeom prst="rect">
            <a:avLst/>
          </a:prstGeom>
        </p:spPr>
      </p:pic>
      <p:pic>
        <p:nvPicPr>
          <p:cNvPr id="12" name="Picture 11" descr="Logo, company name&#10;&#10;Description automatically generated">
            <a:extLst>
              <a:ext uri="{FF2B5EF4-FFF2-40B4-BE49-F238E27FC236}">
                <a16:creationId xmlns:a16="http://schemas.microsoft.com/office/drawing/2014/main" id="{698F8AE1-0A23-4F32-BBC8-0CC85282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52" y="4871925"/>
            <a:ext cx="3204000" cy="1027558"/>
          </a:xfrm>
          <a:prstGeom prst="rect">
            <a:avLst/>
          </a:prstGeom>
        </p:spPr>
      </p:pic>
      <p:pic>
        <p:nvPicPr>
          <p:cNvPr id="1026" name="Picture 2">
            <a:extLst>
              <a:ext uri="{FF2B5EF4-FFF2-40B4-BE49-F238E27FC236}">
                <a16:creationId xmlns:a16="http://schemas.microsoft.com/office/drawing/2014/main" id="{75C2A035-161C-4B64-89E8-F15CD5D67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584" y="4485704"/>
            <a:ext cx="235967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lstStyle/>
          <a:p>
            <a:r>
              <a:rPr lang="en-AU" dirty="0"/>
              <a:t>Schedule</a:t>
            </a:r>
          </a:p>
          <a:p>
            <a:pPr lvl="1"/>
            <a:r>
              <a:rPr lang="en-AU" dirty="0">
                <a:hlinkClick r:id="rId2"/>
              </a:rPr>
              <a:t>https://data-anz.azurewebsites.net</a:t>
            </a:r>
            <a:endParaRPr lang="en-AU" dirty="0"/>
          </a:p>
          <a:p>
            <a:pPr marL="457200" lvl="1" indent="0">
              <a:buNone/>
            </a:pPr>
            <a:endParaRPr lang="en-AU" dirty="0"/>
          </a:p>
          <a:p>
            <a:r>
              <a:rPr lang="en-AU" dirty="0"/>
              <a:t>Mobile App</a:t>
            </a:r>
          </a:p>
          <a:p>
            <a:pPr lvl="1"/>
            <a:r>
              <a:rPr lang="en-AU" dirty="0">
                <a:hlinkClick r:id="rId3"/>
              </a:rPr>
              <a:t>https://data-anz.sessionize.com/</a:t>
            </a:r>
            <a:endParaRPr lang="en-AU" dirty="0"/>
          </a:p>
          <a:p>
            <a:pPr lvl="1"/>
            <a:r>
              <a:rPr lang="en-AU" dirty="0"/>
              <a:t>Note – Session Links only live when session starts, Please use the Schedule links to join in advance</a:t>
            </a:r>
          </a:p>
          <a:p>
            <a:pPr marL="457200" lvl="1" indent="0">
              <a:buNone/>
            </a:pPr>
            <a:endParaRPr lang="en-AU" dirty="0"/>
          </a:p>
        </p:txBody>
      </p:sp>
    </p:spTree>
    <p:extLst>
      <p:ext uri="{BB962C8B-B14F-4D97-AF65-F5344CB8AC3E}">
        <p14:creationId xmlns:p14="http://schemas.microsoft.com/office/powerpoint/2010/main" val="105172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 - continued</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normAutofit lnSpcReduction="10000"/>
          </a:bodyPr>
          <a:lstStyle/>
          <a:p>
            <a:r>
              <a:rPr lang="en-AU" dirty="0"/>
              <a:t>Prize Draws</a:t>
            </a:r>
          </a:p>
          <a:p>
            <a:pPr lvl="1"/>
            <a:r>
              <a:rPr lang="en-AU" dirty="0"/>
              <a:t>Draws take place at 03:15 UTC and 08:35 UTC</a:t>
            </a:r>
          </a:p>
          <a:p>
            <a:pPr lvl="1"/>
            <a:r>
              <a:rPr lang="en-AU" dirty="0"/>
              <a:t>You have to be present in the Session to win!</a:t>
            </a:r>
          </a:p>
          <a:p>
            <a:pPr lvl="1"/>
            <a:r>
              <a:rPr lang="en-AU" dirty="0"/>
              <a:t>Join Links for the Session are in the schedule (</a:t>
            </a:r>
            <a:r>
              <a:rPr lang="en-AU" dirty="0">
                <a:hlinkClick r:id="rId2"/>
              </a:rPr>
              <a:t>https://data-anz.azurewebsites.net</a:t>
            </a:r>
            <a:r>
              <a:rPr lang="en-AU" dirty="0"/>
              <a:t>) </a:t>
            </a:r>
          </a:p>
          <a:p>
            <a:pPr marL="457200" lvl="1" indent="0">
              <a:buNone/>
            </a:pPr>
            <a:endParaRPr lang="en-AU" dirty="0"/>
          </a:p>
          <a:p>
            <a:r>
              <a:rPr lang="en-AU" dirty="0"/>
              <a:t>Sponsors</a:t>
            </a:r>
          </a:p>
          <a:p>
            <a:pPr lvl="1"/>
            <a:r>
              <a:rPr lang="en-AU" dirty="0"/>
              <a:t>2 Dedicated time slots for Sponsors: 01:45 UTC and 05:40 UTC</a:t>
            </a:r>
          </a:p>
          <a:p>
            <a:pPr lvl="1"/>
            <a:r>
              <a:rPr lang="en-AU" dirty="0"/>
              <a:t>Drop in for possible 1-on-1 discussions at the other open times</a:t>
            </a:r>
          </a:p>
          <a:p>
            <a:pPr lvl="1"/>
            <a:r>
              <a:rPr lang="en-AU" dirty="0"/>
              <a:t>Join Links for the Sponsors sessions from the schedule (</a:t>
            </a:r>
            <a:r>
              <a:rPr lang="en-AU" dirty="0">
                <a:hlinkClick r:id="rId2"/>
              </a:rPr>
              <a:t>https://data-anz.azurewebsites.net</a:t>
            </a:r>
            <a:r>
              <a:rPr lang="en-AU" dirty="0"/>
              <a:t>) </a:t>
            </a:r>
          </a:p>
        </p:txBody>
      </p:sp>
    </p:spTree>
    <p:extLst>
      <p:ext uri="{BB962C8B-B14F-4D97-AF65-F5344CB8AC3E}">
        <p14:creationId xmlns:p14="http://schemas.microsoft.com/office/powerpoint/2010/main" val="348050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1" y="1709740"/>
            <a:ext cx="10515600" cy="3438520"/>
          </a:xfrm>
        </p:spPr>
        <p:txBody>
          <a:bodyPr>
            <a:normAutofit/>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lstStyle/>
          <a:p>
            <a:r>
              <a:rPr lang="en-GB" dirty="0"/>
              <a:t>Think Like a Certification Exam</a:t>
            </a:r>
          </a:p>
        </p:txBody>
      </p:sp>
      <p:sp>
        <p:nvSpPr>
          <p:cNvPr id="8" name="TextBox 7">
            <a:extLst>
              <a:ext uri="{FF2B5EF4-FFF2-40B4-BE49-F238E27FC236}">
                <a16:creationId xmlns:a16="http://schemas.microsoft.com/office/drawing/2014/main" id="{97A779D6-F819-4A21-A013-B5E27B69E5B6}"/>
              </a:ext>
            </a:extLst>
          </p:cNvPr>
          <p:cNvSpPr txBox="1"/>
          <p:nvPr/>
        </p:nvSpPr>
        <p:spPr>
          <a:xfrm>
            <a:off x="3049251" y="168183"/>
            <a:ext cx="60935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200" b="1" i="0" u="none" strike="noStrike" kern="1200" cap="none" spc="0" normalizeH="0" baseline="0" noProof="0" dirty="0">
                <a:ln>
                  <a:noFill/>
                </a:ln>
                <a:solidFill>
                  <a:prstClr val="black"/>
                </a:solidFill>
                <a:effectLst/>
                <a:uLnTx/>
                <a:uFillTx/>
                <a:latin typeface="Calibri" panose="020F0502020204030204"/>
                <a:ea typeface="+mn-ea"/>
                <a:cs typeface="+mn-cs"/>
              </a:rPr>
              <a:t>Data ANZ</a:t>
            </a:r>
          </a:p>
        </p:txBody>
      </p:sp>
    </p:spTree>
    <p:extLst>
      <p:ext uri="{BB962C8B-B14F-4D97-AF65-F5344CB8AC3E}">
        <p14:creationId xmlns:p14="http://schemas.microsoft.com/office/powerpoint/2010/main" val="1255836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6987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5265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323647" y="236723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5265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9" y="5089598"/>
            <a:ext cx="29871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329688" y="441719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18936" y="539024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8793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5897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48233" y="501679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19969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670704" y="515768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560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73891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71934" y="519092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3871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4418</TotalTime>
  <Words>5644</Words>
  <Application>Microsoft Office PowerPoint</Application>
  <PresentationFormat>Widescreen</PresentationFormat>
  <Paragraphs>544</Paragraphs>
  <Slides>51</Slides>
  <Notes>28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51</vt:i4>
      </vt:variant>
    </vt:vector>
  </HeadingPairs>
  <TitlesOfParts>
    <vt:vector size="73"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PowerPoint Presentation</vt:lpstr>
      <vt:lpstr>Important Information</vt:lpstr>
      <vt:lpstr>Important Information - continued</vt:lpstr>
      <vt:lpstr>Certification Exams Inside Out</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224</cp:revision>
  <dcterms:created xsi:type="dcterms:W3CDTF">2015-09-09T01:48:28Z</dcterms:created>
  <dcterms:modified xsi:type="dcterms:W3CDTF">2021-06-24T23:22:29Z</dcterms:modified>
</cp:coreProperties>
</file>